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6" r:id="rId7"/>
    <p:sldId id="265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D59A-1D17-2046-880F-6ED8D4B38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br>
              <a:rPr lang="en-US" altLang="zh-CN" dirty="0"/>
            </a:br>
            <a:r>
              <a:rPr lang="en-US" altLang="zh-CN" dirty="0"/>
              <a:t>(Research for dataset)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E5241-2092-6F4E-B7F5-54F5B0CA7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Yueyang Qin</a:t>
            </a:r>
          </a:p>
          <a:p>
            <a:r>
              <a:rPr lang="en-US" sz="1600" dirty="0" err="1"/>
              <a:t>Koganti</a:t>
            </a:r>
            <a:r>
              <a:rPr lang="en-US" sz="1600" dirty="0"/>
              <a:t> Sri Harsha</a:t>
            </a:r>
          </a:p>
        </p:txBody>
      </p:sp>
    </p:spTree>
    <p:extLst>
      <p:ext uri="{BB962C8B-B14F-4D97-AF65-F5344CB8AC3E}">
        <p14:creationId xmlns:p14="http://schemas.microsoft.com/office/powerpoint/2010/main" val="180294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FD21F-2810-F749-8EFB-176E2D33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923" y="2261296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Summary: How machine learning can be used for fake news detection?</a:t>
            </a:r>
          </a:p>
        </p:txBody>
      </p:sp>
    </p:spTree>
    <p:extLst>
      <p:ext uri="{BB962C8B-B14F-4D97-AF65-F5344CB8AC3E}">
        <p14:creationId xmlns:p14="http://schemas.microsoft.com/office/powerpoint/2010/main" val="34791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BA1D3-A59E-414D-ABE1-E2AAD291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Jira software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5882B-E859-1346-A809-FFB18C5EC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657872"/>
            <a:ext cx="6268062" cy="33690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2118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9F2-8517-194E-91EF-901E1957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Politifact</a:t>
            </a:r>
            <a:r>
              <a:rPr lang="en-US" sz="3200" dirty="0"/>
              <a:t> dataset </a:t>
            </a:r>
            <a:r>
              <a:rPr lang="en-US" sz="3200" dirty="0" err="1"/>
              <a:t>github</a:t>
            </a:r>
            <a:r>
              <a:rPr lang="en-US" sz="3200" dirty="0"/>
              <a:t>: 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KaiDMML</a:t>
            </a:r>
            <a:r>
              <a:rPr lang="en-US" sz="3200" dirty="0"/>
              <a:t>/</a:t>
            </a:r>
            <a:r>
              <a:rPr lang="en-US" sz="3200" dirty="0" err="1"/>
              <a:t>FakeNewsNet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19738-444A-9943-A4D7-7E52F024F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440" y="2222500"/>
            <a:ext cx="6801120" cy="3636963"/>
          </a:xfrm>
        </p:spPr>
      </p:pic>
    </p:spTree>
    <p:extLst>
      <p:ext uri="{BB962C8B-B14F-4D97-AF65-F5344CB8AC3E}">
        <p14:creationId xmlns:p14="http://schemas.microsoft.com/office/powerpoint/2010/main" val="254465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E4E-E093-EA44-8154-9483F4BA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we go through with notebook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6CF044-38D0-1B40-B46D-8668B746E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593" y="2222500"/>
            <a:ext cx="5934814" cy="3636963"/>
          </a:xfrm>
        </p:spPr>
      </p:pic>
    </p:spTree>
    <p:extLst>
      <p:ext uri="{BB962C8B-B14F-4D97-AF65-F5344CB8AC3E}">
        <p14:creationId xmlns:p14="http://schemas.microsoft.com/office/powerpoint/2010/main" val="20269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B21FF-CF38-244C-86FD-70C58264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-3175"/>
            <a:ext cx="10348210" cy="5054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2B19F-5676-2146-BDFA-EA44D807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29" y="1285485"/>
            <a:ext cx="9239036" cy="4305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B952CD-2609-8E41-A242-BE2E42DDA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85" y="2033177"/>
            <a:ext cx="9778780" cy="44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2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C353-950B-9D49-AB53-E2EE7473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theories, detection Methods, and opportunities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80ED2-7CC1-1A4C-9C4F-B68DFFA4C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804" y="2222500"/>
            <a:ext cx="7928392" cy="3636963"/>
          </a:xfrm>
        </p:spPr>
      </p:pic>
    </p:spTree>
    <p:extLst>
      <p:ext uri="{BB962C8B-B14F-4D97-AF65-F5344CB8AC3E}">
        <p14:creationId xmlns:p14="http://schemas.microsoft.com/office/powerpoint/2010/main" val="288486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76C99-AC74-2D4F-9E3C-F752ECEE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882459"/>
            <a:ext cx="10554574" cy="1736503"/>
          </a:xfrm>
        </p:spPr>
        <p:txBody>
          <a:bodyPr/>
          <a:lstStyle/>
          <a:p>
            <a:r>
              <a:rPr lang="en-US" dirty="0"/>
              <a:t>We have gone through some papers and websites and found that In the year of 2017, two challenges were proposed. One had two subtasks, one for stance detection of a reply to a news, and another for classifying the news as true or false.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A0572-83F9-7B49-9209-9A6BDBBA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91" y="828178"/>
            <a:ext cx="5675859" cy="386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036FE-0690-5246-B4F8-6D98F672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32" y="447186"/>
            <a:ext cx="2431222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32FF1-515B-844A-BBD6-DD387F4F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More resource for google scholar and regular google search</a:t>
            </a:r>
            <a:br>
              <a:rPr lang="en-US" sz="3200" dirty="0"/>
            </a:br>
            <a:r>
              <a:rPr lang="en-US" sz="3200" dirty="0"/>
              <a:t>(fake news detection survey)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6D7CD-9993-1642-A216-C150CB129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822411"/>
            <a:ext cx="6268060" cy="30400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4678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41EA8-AAD2-1549-A139-44AD3226E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More resource for google scholar and regular google search</a:t>
            </a:r>
            <a:br>
              <a:rPr lang="en-US" sz="3200" dirty="0"/>
            </a:br>
            <a:r>
              <a:rPr lang="en-US" sz="3200" dirty="0"/>
              <a:t>(fake news machine learning survey)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BE551-B097-4E4D-9514-CEB3AF3FC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759730"/>
            <a:ext cx="6268060" cy="316536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0112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113</TotalTime>
  <Words>139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Second week Update (Research for dataset)</vt:lpstr>
      <vt:lpstr>Jira software board</vt:lpstr>
      <vt:lpstr>Politifact dataset github: https://github.com/KaiDMML/FakeNewsNet</vt:lpstr>
      <vt:lpstr>Dataset we go through with notebook</vt:lpstr>
      <vt:lpstr>PowerPoint Presentation</vt:lpstr>
      <vt:lpstr>Fundamental theories, detection Methods, and opportunities</vt:lpstr>
      <vt:lpstr>PowerPoint Presentation</vt:lpstr>
      <vt:lpstr>More resource for google scholar and regular google search (fake news detection survey)</vt:lpstr>
      <vt:lpstr>More resource for google scholar and regular google search (fake news machine learning survey)</vt:lpstr>
      <vt:lpstr>Summary: How machine learning can be used for fake news detection?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week Update (Research for dataset)</dc:title>
  <dc:creator>Yueyang Qin</dc:creator>
  <cp:lastModifiedBy>Yueyang Qin</cp:lastModifiedBy>
  <cp:revision>1</cp:revision>
  <dcterms:created xsi:type="dcterms:W3CDTF">2021-09-23T22:01:17Z</dcterms:created>
  <dcterms:modified xsi:type="dcterms:W3CDTF">2021-09-23T23:55:16Z</dcterms:modified>
</cp:coreProperties>
</file>